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75" r:id="rId5"/>
    <p:sldId id="276" r:id="rId6"/>
    <p:sldId id="277" r:id="rId7"/>
    <p:sldId id="262" r:id="rId8"/>
    <p:sldId id="263" r:id="rId9"/>
    <p:sldId id="265" r:id="rId10"/>
    <p:sldId id="278" r:id="rId11"/>
    <p:sldId id="279" r:id="rId12"/>
    <p:sldId id="266" r:id="rId13"/>
    <p:sldId id="280" r:id="rId14"/>
    <p:sldId id="270" r:id="rId15"/>
    <p:sldId id="271" r:id="rId16"/>
    <p:sldId id="281" r:id="rId17"/>
    <p:sldId id="28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66CC"/>
    <a:srgbClr val="66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60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F2EB8A-1948-4726-B7E2-5C1FC0D3F96A}" type="datetimeFigureOut">
              <a:rPr lang="en-US" smtClean="0"/>
              <a:pPr/>
              <a:t>2/21/2009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9785D6-2959-46C5-A2FF-E2F2400CE7F2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9785D6-2959-46C5-A2FF-E2F2400CE7F2}" type="slidenum">
              <a:rPr lang="en-CA" smtClean="0"/>
              <a:pPr/>
              <a:t>1</a:t>
            </a:fld>
            <a:endParaRPr lang="en-C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9785D6-2959-46C5-A2FF-E2F2400CE7F2}" type="slidenum">
              <a:rPr lang="en-CA" smtClean="0"/>
              <a:pPr/>
              <a:t>15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06811-A4D8-4F3B-B08D-3C3912C9DD1D}" type="datetimeFigureOut">
              <a:rPr lang="en-US" smtClean="0"/>
              <a:pPr/>
              <a:t>2/21/2009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6A9A-0EC2-4D5B-8671-D4BC799C417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06811-A4D8-4F3B-B08D-3C3912C9DD1D}" type="datetimeFigureOut">
              <a:rPr lang="en-US" smtClean="0"/>
              <a:pPr/>
              <a:t>2/21/2009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6A9A-0EC2-4D5B-8671-D4BC799C417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06811-A4D8-4F3B-B08D-3C3912C9DD1D}" type="datetimeFigureOut">
              <a:rPr lang="en-US" smtClean="0"/>
              <a:pPr/>
              <a:t>2/21/2009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6A9A-0EC2-4D5B-8671-D4BC799C417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06811-A4D8-4F3B-B08D-3C3912C9DD1D}" type="datetimeFigureOut">
              <a:rPr lang="en-US" smtClean="0"/>
              <a:pPr/>
              <a:t>2/21/2009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6A9A-0EC2-4D5B-8671-D4BC799C417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06811-A4D8-4F3B-B08D-3C3912C9DD1D}" type="datetimeFigureOut">
              <a:rPr lang="en-US" smtClean="0"/>
              <a:pPr/>
              <a:t>2/21/2009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6A9A-0EC2-4D5B-8671-D4BC799C417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06811-A4D8-4F3B-B08D-3C3912C9DD1D}" type="datetimeFigureOut">
              <a:rPr lang="en-US" smtClean="0"/>
              <a:pPr/>
              <a:t>2/21/2009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6A9A-0EC2-4D5B-8671-D4BC799C417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06811-A4D8-4F3B-B08D-3C3912C9DD1D}" type="datetimeFigureOut">
              <a:rPr lang="en-US" smtClean="0"/>
              <a:pPr/>
              <a:t>2/21/2009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6A9A-0EC2-4D5B-8671-D4BC799C417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06811-A4D8-4F3B-B08D-3C3912C9DD1D}" type="datetimeFigureOut">
              <a:rPr lang="en-US" smtClean="0"/>
              <a:pPr/>
              <a:t>2/21/2009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6A9A-0EC2-4D5B-8671-D4BC799C417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06811-A4D8-4F3B-B08D-3C3912C9DD1D}" type="datetimeFigureOut">
              <a:rPr lang="en-US" smtClean="0"/>
              <a:pPr/>
              <a:t>2/21/2009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6A9A-0EC2-4D5B-8671-D4BC799C417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06811-A4D8-4F3B-B08D-3C3912C9DD1D}" type="datetimeFigureOut">
              <a:rPr lang="en-US" smtClean="0"/>
              <a:pPr/>
              <a:t>2/21/2009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6A9A-0EC2-4D5B-8671-D4BC799C417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06811-A4D8-4F3B-B08D-3C3912C9DD1D}" type="datetimeFigureOut">
              <a:rPr lang="en-US" smtClean="0"/>
              <a:pPr/>
              <a:t>2/21/2009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C6A9A-0EC2-4D5B-8671-D4BC799C4174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E06811-A4D8-4F3B-B08D-3C3912C9DD1D}" type="datetimeFigureOut">
              <a:rPr lang="en-US" smtClean="0"/>
              <a:pPr/>
              <a:t>2/21/2009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7C6A9A-0EC2-4D5B-8671-D4BC799C4174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.png"/><Relationship Id="rId2" Type="http://schemas.openxmlformats.org/officeDocument/2006/relationships/audio" Target="file:///C:\Users\Meggan\Documents\My%20Received%20Files\out_Janice_M%5b1%5d._Vidal_(Wei_Lan)_-_Big_Brother.mp3" TargetMode="External"/><Relationship Id="rId1" Type="http://schemas.openxmlformats.org/officeDocument/2006/relationships/audio" Target="file:///C:\Users\Meggan\Documents\My%20Received%20Files\1.wma" TargetMode="Externa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7.png"/><Relationship Id="rId2" Type="http://schemas.openxmlformats.org/officeDocument/2006/relationships/audio" Target="file:///C:\Users\Meggan\Documents\My%20Received%20Files\out_Natasha_Bedingfield_-_Soulmate3.mp3" TargetMode="External"/><Relationship Id="rId1" Type="http://schemas.openxmlformats.org/officeDocument/2006/relationships/audio" Target="file:///C:\Users\Meggan\Documents\My%20Received%20Files\2.wma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10.png"/><Relationship Id="rId2" Type="http://schemas.openxmlformats.org/officeDocument/2006/relationships/audio" Target="file:///C:\Users\Meggan\Documents\My%20Received%20Files\out_Avril_Lavigne-_When_You're_Gone.mp3" TargetMode="External"/><Relationship Id="rId1" Type="http://schemas.openxmlformats.org/officeDocument/2006/relationships/audio" Target="file:///C:\Users\Meggan\Documents\My%20Received%20Files\3.wma" TargetMode="Externa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Meggan\Documents\My%20Received%20Files\4.wma" TargetMode="Externa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Meggan\Documents\My%20Received%20Files\5.wma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alphaModFix amt="4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571604" y="2214554"/>
            <a:ext cx="5857916" cy="1857388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en-US" sz="7200" b="1" dirty="0" smtClean="0">
                <a:ln w="31550" cmpd="sng">
                  <a:solidFill>
                    <a:schemeClr val="tx2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Searching for Love in a</a:t>
            </a:r>
          </a:p>
          <a:p>
            <a:pPr algn="ctr"/>
            <a:r>
              <a:rPr lang="en-US" sz="7200" b="1" dirty="0" smtClean="0">
                <a:ln w="31550" cmpd="sng">
                  <a:solidFill>
                    <a:schemeClr val="tx2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Chemical World</a:t>
            </a:r>
            <a:endParaRPr lang="en-US" sz="7200" b="1" cap="none" spc="0" dirty="0">
              <a:ln w="31550" cmpd="sng">
                <a:solidFill>
                  <a:schemeClr val="tx2"/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Heart 4"/>
          <p:cNvSpPr/>
          <p:nvPr/>
        </p:nvSpPr>
        <p:spPr>
          <a:xfrm>
            <a:off x="3214678" y="2786058"/>
            <a:ext cx="1500198" cy="928694"/>
          </a:xfrm>
          <a:prstGeom prst="heart">
            <a:avLst/>
          </a:prstGeom>
          <a:solidFill>
            <a:srgbClr val="FF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Heart 5"/>
          <p:cNvSpPr/>
          <p:nvPr/>
        </p:nvSpPr>
        <p:spPr>
          <a:xfrm>
            <a:off x="4143372" y="3286124"/>
            <a:ext cx="857256" cy="714380"/>
          </a:xfrm>
          <a:prstGeom prst="heart">
            <a:avLst/>
          </a:prstGeom>
          <a:solidFill>
            <a:srgbClr val="FF66CC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7" name="1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214282" y="6286520"/>
            <a:ext cx="304800" cy="304800"/>
          </a:xfrm>
          <a:prstGeom prst="rect">
            <a:avLst/>
          </a:prstGeom>
        </p:spPr>
      </p:pic>
      <p:pic>
        <p:nvPicPr>
          <p:cNvPr id="8" name="out_Janice_M[1]._Vidal_(Wei_Lan)_-_Big_Brother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/>
          <a:stretch>
            <a:fillRect/>
          </a:stretch>
        </p:blipFill>
        <p:spPr>
          <a:xfrm>
            <a:off x="714348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1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00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460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showWhenStopped="0"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40000"/>
                <a:lumOff val="60000"/>
              </a:schemeClr>
            </a:gs>
            <a:gs pos="39999">
              <a:srgbClr val="85C2FF">
                <a:alpha val="0"/>
              </a:srgbClr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loud 4"/>
          <p:cNvSpPr/>
          <p:nvPr/>
        </p:nvSpPr>
        <p:spPr>
          <a:xfrm>
            <a:off x="500034" y="357166"/>
            <a:ext cx="8072494" cy="5929354"/>
          </a:xfrm>
          <a:prstGeom prst="cloud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Picture 3" descr="scan0012.jpg"/>
          <p:cNvPicPr>
            <a:picLocks noChangeAspect="1"/>
          </p:cNvPicPr>
          <p:nvPr/>
        </p:nvPicPr>
        <p:blipFill>
          <a:blip r:embed="rId2"/>
          <a:srcRect l="24214" t="8326" r="14286" b="20910"/>
          <a:stretch>
            <a:fillRect/>
          </a:stretch>
        </p:blipFill>
        <p:spPr>
          <a:xfrm>
            <a:off x="1500166" y="642918"/>
            <a:ext cx="6140213" cy="5214974"/>
          </a:xfrm>
          <a:prstGeom prst="cloud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15008" y="5715016"/>
            <a:ext cx="3286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200" dirty="0" smtClean="0"/>
              <a:t>At</a:t>
            </a:r>
            <a:r>
              <a:rPr lang="en-CA" sz="1400" dirty="0" smtClean="0"/>
              <a:t>2</a:t>
            </a:r>
            <a:endParaRPr lang="en-CA" sz="1400" dirty="0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xit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7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loud 8"/>
          <p:cNvSpPr/>
          <p:nvPr/>
        </p:nvSpPr>
        <p:spPr>
          <a:xfrm>
            <a:off x="500034" y="357166"/>
            <a:ext cx="8072494" cy="5929354"/>
          </a:xfrm>
          <a:prstGeom prst="cloud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pic>
        <p:nvPicPr>
          <p:cNvPr id="4" name="Picture 3" descr="scan0013.jpg"/>
          <p:cNvPicPr>
            <a:picLocks noChangeAspect="1"/>
          </p:cNvPicPr>
          <p:nvPr/>
        </p:nvPicPr>
        <p:blipFill>
          <a:blip r:embed="rId2"/>
          <a:srcRect l="21536" t="30676" r="22316" b="23838"/>
          <a:stretch>
            <a:fillRect/>
          </a:stretch>
        </p:blipFill>
        <p:spPr>
          <a:xfrm>
            <a:off x="1000100" y="928670"/>
            <a:ext cx="7155429" cy="4214842"/>
          </a:xfrm>
          <a:prstGeom prst="cloud">
            <a:avLst/>
          </a:prstGeom>
          <a:effectLst>
            <a:outerShdw blurRad="50800" dist="50800" dir="5400000" sx="1000" sy="1000" algn="ctr" rotWithShape="0">
              <a:srgbClr val="000000">
                <a:alpha val="65000"/>
              </a:srgbClr>
            </a:outerShdw>
          </a:effectLst>
        </p:spPr>
      </p:pic>
      <p:sp>
        <p:nvSpPr>
          <p:cNvPr id="7" name="Cloud 6"/>
          <p:cNvSpPr/>
          <p:nvPr/>
        </p:nvSpPr>
        <p:spPr>
          <a:xfrm>
            <a:off x="500034" y="357166"/>
            <a:ext cx="8072494" cy="5929354"/>
          </a:xfrm>
          <a:prstGeom prst="cloud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15206" y="5715016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dirty="0" smtClean="0"/>
              <a:t>P</a:t>
            </a:r>
            <a:r>
              <a:rPr lang="en-CA" sz="1400" dirty="0" smtClean="0"/>
              <a:t>4</a:t>
            </a:r>
            <a:endParaRPr lang="en-CA" sz="1400" dirty="0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xit" presetSubtype="0" fill="hold" grpId="0" nodeType="after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7" grpId="0" animBg="1"/>
      <p:bldP spid="10" grpId="0"/>
      <p:bldP spid="10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0000"/>
            <a:lum/>
          </a:blip>
          <a:srcRect/>
          <a:stretch>
            <a:fillRect l="-33000" r="-3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Owner\Documents\School work\Chemistry 11\scan0001.jpg"/>
          <p:cNvPicPr>
            <a:picLocks noChangeAspect="1" noChangeArrowheads="1"/>
          </p:cNvPicPr>
          <p:nvPr/>
        </p:nvPicPr>
        <p:blipFill>
          <a:blip r:embed="rId3"/>
          <a:srcRect l="-212" t="-3480" r="-679" b="42188"/>
          <a:stretch>
            <a:fillRect/>
          </a:stretch>
        </p:blipFill>
        <p:spPr bwMode="auto">
          <a:xfrm>
            <a:off x="285720" y="-214337"/>
            <a:ext cx="8461547" cy="7072338"/>
          </a:xfrm>
          <a:prstGeom prst="roundRect">
            <a:avLst/>
          </a:prstGeom>
          <a:noFill/>
          <a:ln>
            <a:noFill/>
          </a:ln>
          <a:effectLst>
            <a:softEdge rad="635000"/>
          </a:effectLst>
        </p:spPr>
      </p:pic>
      <p:sp>
        <p:nvSpPr>
          <p:cNvPr id="5" name="TextBox 4"/>
          <p:cNvSpPr txBox="1"/>
          <p:nvPr/>
        </p:nvSpPr>
        <p:spPr>
          <a:xfrm>
            <a:off x="7500958" y="5572140"/>
            <a:ext cx="12858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200" dirty="0" smtClean="0"/>
              <a:t>S</a:t>
            </a:r>
            <a:r>
              <a:rPr lang="en-CA" sz="3200" baseline="-25000" dirty="0" smtClean="0"/>
              <a:t>8</a:t>
            </a:r>
            <a:endParaRPr lang="en-CA" sz="3200" dirty="0"/>
          </a:p>
        </p:txBody>
      </p:sp>
      <p:sp>
        <p:nvSpPr>
          <p:cNvPr id="6" name="Heart 5"/>
          <p:cNvSpPr/>
          <p:nvPr/>
        </p:nvSpPr>
        <p:spPr>
          <a:xfrm>
            <a:off x="428596" y="5786454"/>
            <a:ext cx="1214446" cy="785818"/>
          </a:xfrm>
          <a:prstGeom prst="heart">
            <a:avLst/>
          </a:prstGeom>
          <a:solidFill>
            <a:srgbClr val="FF3399"/>
          </a:solidFill>
          <a:ln>
            <a:solidFill>
              <a:srgbClr val="FF3399"/>
            </a:solidFill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Heart 6"/>
          <p:cNvSpPr/>
          <p:nvPr/>
        </p:nvSpPr>
        <p:spPr>
          <a:xfrm>
            <a:off x="7715272" y="4500570"/>
            <a:ext cx="1214446" cy="785818"/>
          </a:xfrm>
          <a:prstGeom prst="heart">
            <a:avLst/>
          </a:prstGeom>
          <a:solidFill>
            <a:srgbClr val="FF66CC"/>
          </a:solidFill>
          <a:ln>
            <a:solidFill>
              <a:srgbClr val="FF66CC"/>
            </a:solidFill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Heart 7"/>
          <p:cNvSpPr/>
          <p:nvPr/>
        </p:nvSpPr>
        <p:spPr>
          <a:xfrm>
            <a:off x="1357290" y="5500702"/>
            <a:ext cx="1214446" cy="785818"/>
          </a:xfrm>
          <a:prstGeom prst="heart">
            <a:avLst/>
          </a:prstGeom>
          <a:solidFill>
            <a:srgbClr val="FF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TextBox 8"/>
          <p:cNvSpPr txBox="1"/>
          <p:nvPr/>
        </p:nvSpPr>
        <p:spPr>
          <a:xfrm>
            <a:off x="1357290" y="6286520"/>
            <a:ext cx="7215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Mr Sulphur and his seven girlfriends.  NOW THAT IS JUST NOT FAIR!!!</a:t>
            </a:r>
            <a:endParaRPr lang="en-CA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an0014.jpg"/>
          <p:cNvPicPr>
            <a:picLocks noChangeAspect="1"/>
          </p:cNvPicPr>
          <p:nvPr/>
        </p:nvPicPr>
        <p:blipFill>
          <a:blip r:embed="rId2"/>
          <a:srcRect l="25000" t="15118" r="11718" b="21488"/>
          <a:stretch>
            <a:fillRect/>
          </a:stretch>
        </p:blipFill>
        <p:spPr>
          <a:xfrm>
            <a:off x="-18026" y="0"/>
            <a:ext cx="9162026" cy="685800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xit" presetSubtype="0" fill="hold" nodeType="afterEffect">
                                  <p:stCondLst>
                                    <p:cond delay="10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0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>
            <a:alpha val="1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an0006(1).jpg"/>
          <p:cNvPicPr>
            <a:picLocks noChangeAspect="1"/>
          </p:cNvPicPr>
          <p:nvPr/>
        </p:nvPicPr>
        <p:blipFill>
          <a:blip r:embed="rId2"/>
          <a:srcRect t="10937" b="30107"/>
          <a:stretch>
            <a:fillRect/>
          </a:stretch>
        </p:blipFill>
        <p:spPr>
          <a:xfrm>
            <a:off x="785786" y="285727"/>
            <a:ext cx="7858180" cy="6375505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3" name="Heart 2"/>
          <p:cNvSpPr/>
          <p:nvPr/>
        </p:nvSpPr>
        <p:spPr>
          <a:xfrm>
            <a:off x="6357950" y="357166"/>
            <a:ext cx="642942" cy="357190"/>
          </a:xfrm>
          <a:prstGeom prst="heart">
            <a:avLst/>
          </a:prstGeom>
          <a:solidFill>
            <a:srgbClr val="FF3399"/>
          </a:solidFill>
          <a:ln>
            <a:noFill/>
          </a:ln>
          <a:effectLst/>
          <a:scene3d>
            <a:camera prst="orthographicFront">
              <a:rot lat="0" lon="0" rev="120000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Heart 3"/>
          <p:cNvSpPr/>
          <p:nvPr/>
        </p:nvSpPr>
        <p:spPr>
          <a:xfrm>
            <a:off x="8001024" y="1428736"/>
            <a:ext cx="642942" cy="357190"/>
          </a:xfrm>
          <a:prstGeom prst="heart">
            <a:avLst/>
          </a:prstGeom>
          <a:solidFill>
            <a:srgbClr val="FF3399"/>
          </a:solidFill>
          <a:ln>
            <a:noFill/>
          </a:ln>
          <a:effectLst/>
          <a:scene3d>
            <a:camera prst="orthographicFront">
              <a:rot lat="0" lon="0" rev="20399999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Heart 4"/>
          <p:cNvSpPr/>
          <p:nvPr/>
        </p:nvSpPr>
        <p:spPr>
          <a:xfrm>
            <a:off x="5143504" y="1142984"/>
            <a:ext cx="642942" cy="357190"/>
          </a:xfrm>
          <a:prstGeom prst="heart">
            <a:avLst/>
          </a:prstGeom>
          <a:solidFill>
            <a:srgbClr val="FF3399"/>
          </a:solidFill>
          <a:ln>
            <a:noFill/>
          </a:ln>
          <a:effectLst/>
          <a:scene3d>
            <a:camera prst="orthographicFront">
              <a:rot lat="0" lon="0" rev="150000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Heart 5"/>
          <p:cNvSpPr/>
          <p:nvPr/>
        </p:nvSpPr>
        <p:spPr>
          <a:xfrm>
            <a:off x="571472" y="1785926"/>
            <a:ext cx="642942" cy="357190"/>
          </a:xfrm>
          <a:prstGeom prst="heart">
            <a:avLst/>
          </a:prstGeom>
          <a:solidFill>
            <a:srgbClr val="FF3399"/>
          </a:solidFill>
          <a:ln>
            <a:noFill/>
          </a:ln>
          <a:effectLst/>
          <a:scene3d>
            <a:camera prst="orthographicFront">
              <a:rot lat="0" lon="0" rev="210000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Heart 6"/>
          <p:cNvSpPr/>
          <p:nvPr/>
        </p:nvSpPr>
        <p:spPr>
          <a:xfrm>
            <a:off x="3000364" y="857232"/>
            <a:ext cx="642942" cy="357190"/>
          </a:xfrm>
          <a:prstGeom prst="heart">
            <a:avLst/>
          </a:prstGeom>
          <a:solidFill>
            <a:srgbClr val="FF3399"/>
          </a:solidFill>
          <a:ln>
            <a:noFill/>
          </a:ln>
          <a:effectLst/>
          <a:scene3d>
            <a:camera prst="orthographicFront">
              <a:rot lat="0" lon="0" rev="20699999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Heart 7"/>
          <p:cNvSpPr/>
          <p:nvPr/>
        </p:nvSpPr>
        <p:spPr>
          <a:xfrm>
            <a:off x="714348" y="428604"/>
            <a:ext cx="642942" cy="357190"/>
          </a:xfrm>
          <a:prstGeom prst="heart">
            <a:avLst/>
          </a:prstGeom>
          <a:solidFill>
            <a:srgbClr val="FF3399"/>
          </a:solidFill>
          <a:ln>
            <a:noFill/>
          </a:ln>
          <a:effectLst/>
          <a:scene3d>
            <a:camera prst="orthographicFront">
              <a:rot lat="0" lon="0" rev="210000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75000"/>
            <a:lum/>
          </a:blip>
          <a:srcRect/>
          <a:stretch>
            <a:fillRect t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Owner\Documents\School work\Chemistry 11\scan0005(1).jpg"/>
          <p:cNvPicPr>
            <a:picLocks noChangeAspect="1" noChangeArrowheads="1"/>
          </p:cNvPicPr>
          <p:nvPr/>
        </p:nvPicPr>
        <p:blipFill>
          <a:blip r:embed="rId4">
            <a:lum/>
          </a:blip>
          <a:srcRect t="6995" b="10436"/>
          <a:stretch>
            <a:fillRect/>
          </a:stretch>
        </p:blipFill>
        <p:spPr bwMode="auto">
          <a:xfrm>
            <a:off x="3714744" y="3571876"/>
            <a:ext cx="5715000" cy="3429024"/>
          </a:xfrm>
          <a:prstGeom prst="rect">
            <a:avLst/>
          </a:prstGeom>
          <a:noFill/>
          <a:ln>
            <a:noFill/>
          </a:ln>
          <a:effectLst>
            <a:outerShdw dir="5400000" algn="ctr" rotWithShape="0">
              <a:schemeClr val="bg1">
                <a:alpha val="0"/>
              </a:schemeClr>
            </a:outerShdw>
            <a:softEdge rad="317500"/>
          </a:effectLst>
        </p:spPr>
      </p:pic>
      <p:sp>
        <p:nvSpPr>
          <p:cNvPr id="4" name="TextBox 3"/>
          <p:cNvSpPr txBox="1"/>
          <p:nvPr/>
        </p:nvSpPr>
        <p:spPr>
          <a:xfrm>
            <a:off x="8001024" y="6072206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dirty="0" smtClean="0"/>
              <a:t>H</a:t>
            </a:r>
            <a:r>
              <a:rPr lang="en-CA" sz="2800" baseline="-25000" dirty="0" smtClean="0"/>
              <a:t>2</a:t>
            </a:r>
            <a:endParaRPr lang="en-CA" sz="2800" dirty="0"/>
          </a:p>
        </p:txBody>
      </p:sp>
      <p:sp>
        <p:nvSpPr>
          <p:cNvPr id="5" name="Heart 4"/>
          <p:cNvSpPr/>
          <p:nvPr/>
        </p:nvSpPr>
        <p:spPr>
          <a:xfrm>
            <a:off x="5786446" y="3857628"/>
            <a:ext cx="714380" cy="500066"/>
          </a:xfrm>
          <a:prstGeom prst="hear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Heart 5"/>
          <p:cNvSpPr/>
          <p:nvPr/>
        </p:nvSpPr>
        <p:spPr>
          <a:xfrm>
            <a:off x="5214942" y="3143248"/>
            <a:ext cx="785818" cy="571504"/>
          </a:xfrm>
          <a:prstGeom prst="heart">
            <a:avLst/>
          </a:prstGeom>
          <a:solidFill>
            <a:srgbClr val="FF3399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Heart 6"/>
          <p:cNvSpPr/>
          <p:nvPr/>
        </p:nvSpPr>
        <p:spPr>
          <a:xfrm>
            <a:off x="6286512" y="2857496"/>
            <a:ext cx="785818" cy="571504"/>
          </a:xfrm>
          <a:prstGeom prst="heart">
            <a:avLst/>
          </a:prstGeom>
          <a:solidFill>
            <a:srgbClr val="FF3399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Heart 7"/>
          <p:cNvSpPr/>
          <p:nvPr/>
        </p:nvSpPr>
        <p:spPr>
          <a:xfrm>
            <a:off x="5286380" y="2214554"/>
            <a:ext cx="857256" cy="571504"/>
          </a:xfrm>
          <a:prstGeom prst="hear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Heart 8"/>
          <p:cNvSpPr/>
          <p:nvPr/>
        </p:nvSpPr>
        <p:spPr>
          <a:xfrm>
            <a:off x="6357950" y="1571612"/>
            <a:ext cx="928694" cy="642942"/>
          </a:xfrm>
          <a:prstGeom prst="heart">
            <a:avLst/>
          </a:prstGeom>
          <a:solidFill>
            <a:srgbClr val="FF3399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Heart 9"/>
          <p:cNvSpPr/>
          <p:nvPr/>
        </p:nvSpPr>
        <p:spPr>
          <a:xfrm>
            <a:off x="6286512" y="285728"/>
            <a:ext cx="1357322" cy="785818"/>
          </a:xfrm>
          <a:prstGeom prst="heart">
            <a:avLst/>
          </a:prstGeom>
          <a:solidFill>
            <a:srgbClr val="FF0000"/>
          </a:solidFill>
          <a:ln>
            <a:solidFill>
              <a:srgbClr val="FF0000"/>
            </a:solidFill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Heart 10"/>
          <p:cNvSpPr/>
          <p:nvPr/>
        </p:nvSpPr>
        <p:spPr>
          <a:xfrm>
            <a:off x="4572000" y="928670"/>
            <a:ext cx="1357322" cy="857256"/>
          </a:xfrm>
          <a:prstGeom prst="heart">
            <a:avLst/>
          </a:prstGeom>
          <a:solidFill>
            <a:srgbClr val="FF3399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3" name="Straight Connector 12"/>
          <p:cNvCxnSpPr/>
          <p:nvPr/>
        </p:nvCxnSpPr>
        <p:spPr>
          <a:xfrm rot="16200000" flipH="1">
            <a:off x="5857884" y="4572008"/>
            <a:ext cx="214314" cy="2143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10800000" flipV="1">
            <a:off x="5715008" y="4572008"/>
            <a:ext cx="142876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16200000" flipV="1">
            <a:off x="5750727" y="4464851"/>
            <a:ext cx="142876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857884" y="4572008"/>
            <a:ext cx="21431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42844" y="357166"/>
            <a:ext cx="8858312" cy="6072254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v"/>
            </a:pPr>
            <a:r>
              <a:rPr lang="en-CA" sz="2200" dirty="0" smtClean="0">
                <a:solidFill>
                  <a:schemeClr val="tx1"/>
                </a:solidFill>
              </a:rPr>
              <a:t>There are “seven plus one” diatomic elements in the periodic table, where hydrogen is the plus one.</a:t>
            </a:r>
          </a:p>
          <a:p>
            <a:pPr algn="l">
              <a:buFont typeface="Wingdings" pitchFamily="2" charset="2"/>
              <a:buChar char="v"/>
            </a:pPr>
            <a:endParaRPr lang="en-CA" sz="2200" dirty="0" smtClean="0">
              <a:solidFill>
                <a:schemeClr val="tx1"/>
              </a:solidFill>
            </a:endParaRPr>
          </a:p>
          <a:p>
            <a:pPr algn="l">
              <a:buFont typeface="Wingdings" pitchFamily="2" charset="2"/>
              <a:buChar char="v"/>
            </a:pPr>
            <a:r>
              <a:rPr lang="en-CA" sz="2200" dirty="0" smtClean="0">
                <a:solidFill>
                  <a:schemeClr val="tx1"/>
                </a:solidFill>
              </a:rPr>
              <a:t>Hydrogen, Fluorine, Chlorine, Bromine, Iodine, Astatine, Oxygen, and Nitrogen are the diatomic elements.  Phosphorus and Sulfur are the polyatomic elements.</a:t>
            </a:r>
          </a:p>
          <a:p>
            <a:pPr algn="l">
              <a:buFont typeface="Wingdings" pitchFamily="2" charset="2"/>
              <a:buChar char="v"/>
            </a:pPr>
            <a:endParaRPr lang="en-CA" sz="2200" dirty="0" smtClean="0">
              <a:solidFill>
                <a:schemeClr val="tx1"/>
              </a:solidFill>
            </a:endParaRPr>
          </a:p>
          <a:p>
            <a:pPr algn="l">
              <a:buFont typeface="Wingdings" pitchFamily="2" charset="2"/>
              <a:buChar char="v"/>
            </a:pPr>
            <a:r>
              <a:rPr lang="en-CA" sz="2200" dirty="0" smtClean="0">
                <a:solidFill>
                  <a:schemeClr val="tx1"/>
                </a:solidFill>
              </a:rPr>
              <a:t>In a chemical equation, the phases in which the reactants and products exist is shown.  It includes the following symbols:</a:t>
            </a:r>
          </a:p>
          <a:p>
            <a:pPr lvl="1" algn="l"/>
            <a:r>
              <a:rPr lang="en-CA" sz="2000" dirty="0" smtClean="0">
                <a:solidFill>
                  <a:schemeClr val="tx1"/>
                </a:solidFill>
              </a:rPr>
              <a:t>		SOLID = (s)	LIQUID = (l)	</a:t>
            </a:r>
          </a:p>
          <a:p>
            <a:pPr lvl="1" algn="l"/>
            <a:r>
              <a:rPr lang="en-CA" sz="2000" dirty="0" smtClean="0">
                <a:solidFill>
                  <a:schemeClr val="tx1"/>
                </a:solidFill>
              </a:rPr>
              <a:t>		GAS = (g)	Aqueous (means “dissolved in water”) = (aq)</a:t>
            </a:r>
          </a:p>
          <a:p>
            <a:pPr lvl="1" algn="l"/>
            <a:r>
              <a:rPr lang="en-CA" sz="2000" dirty="0" smtClean="0">
                <a:solidFill>
                  <a:schemeClr val="tx1"/>
                </a:solidFill>
              </a:rPr>
              <a:t>Example: 2Hg(l) + O</a:t>
            </a:r>
            <a:r>
              <a:rPr lang="en-CA" sz="1200" b="1" dirty="0" smtClean="0">
                <a:solidFill>
                  <a:schemeClr val="tx1"/>
                </a:solidFill>
              </a:rPr>
              <a:t>2</a:t>
            </a:r>
            <a:r>
              <a:rPr lang="en-CA" sz="2000" b="1" dirty="0" smtClean="0">
                <a:solidFill>
                  <a:schemeClr val="tx1"/>
                </a:solidFill>
              </a:rPr>
              <a:t> </a:t>
            </a:r>
            <a:r>
              <a:rPr lang="en-CA" sz="2000" dirty="0" smtClean="0">
                <a:solidFill>
                  <a:schemeClr val="tx1"/>
                </a:solidFill>
              </a:rPr>
              <a:t>(g) </a:t>
            </a:r>
            <a:r>
              <a:rPr lang="en-CA" sz="2000" dirty="0" smtClean="0">
                <a:solidFill>
                  <a:schemeClr val="tx1"/>
                </a:solidFill>
                <a:sym typeface="Wingdings" pitchFamily="2" charset="2"/>
              </a:rPr>
              <a:t> 2HgO(s)</a:t>
            </a:r>
          </a:p>
          <a:p>
            <a:pPr lvl="1" algn="l"/>
            <a:r>
              <a:rPr lang="en-CA" sz="2000" dirty="0" smtClean="0">
                <a:solidFill>
                  <a:schemeClr val="tx1"/>
                </a:solidFill>
                <a:sym typeface="Wingdings" pitchFamily="2" charset="2"/>
              </a:rPr>
              <a:t>	           </a:t>
            </a:r>
            <a:r>
              <a:rPr lang="en-CA" sz="1400" dirty="0" smtClean="0">
                <a:solidFill>
                  <a:schemeClr val="tx1"/>
                </a:solidFill>
                <a:sym typeface="Wingdings" pitchFamily="2" charset="2"/>
              </a:rPr>
              <a:t>Liquid           Gas	                 Solid</a:t>
            </a:r>
          </a:p>
          <a:p>
            <a:pPr lvl="1" algn="l"/>
            <a:r>
              <a:rPr lang="en-CA" sz="2200" dirty="0" smtClean="0">
                <a:solidFill>
                  <a:schemeClr val="tx1"/>
                </a:solidFill>
                <a:sym typeface="Wingdings" pitchFamily="2" charset="2"/>
              </a:rPr>
              <a:t>As you may see, oxygen (O</a:t>
            </a:r>
            <a:r>
              <a:rPr lang="en-CA" sz="1400" b="1" dirty="0" smtClean="0">
                <a:solidFill>
                  <a:schemeClr val="tx1"/>
                </a:solidFill>
                <a:sym typeface="Wingdings" pitchFamily="2" charset="2"/>
              </a:rPr>
              <a:t>2</a:t>
            </a:r>
            <a:r>
              <a:rPr lang="en-CA" sz="2200" dirty="0" smtClean="0">
                <a:solidFill>
                  <a:schemeClr val="tx1"/>
                </a:solidFill>
                <a:sym typeface="Wingdings" pitchFamily="2" charset="2"/>
              </a:rPr>
              <a:t>) is by itself on the reactant side.  When a diatomic element is by itself in an equation, it becomes two.  In this case, O becomes O</a:t>
            </a:r>
            <a:r>
              <a:rPr lang="en-CA" sz="1400" b="1" dirty="0" smtClean="0">
                <a:solidFill>
                  <a:schemeClr val="tx1"/>
                </a:solidFill>
                <a:sym typeface="Wingdings" pitchFamily="2" charset="2"/>
              </a:rPr>
              <a:t>2</a:t>
            </a:r>
            <a:r>
              <a:rPr lang="en-CA" sz="2200" dirty="0" smtClean="0">
                <a:solidFill>
                  <a:schemeClr val="tx1"/>
                </a:solidFill>
                <a:sym typeface="Wingdings" pitchFamily="2" charset="2"/>
              </a:rPr>
              <a:t>.</a:t>
            </a:r>
          </a:p>
          <a:p>
            <a:pPr lvl="1" algn="l"/>
            <a:endParaRPr lang="en-CA" sz="1100" b="1" dirty="0" smtClean="0">
              <a:solidFill>
                <a:schemeClr val="tx1"/>
              </a:solidFill>
              <a:sym typeface="Wingdings" pitchFamily="2" charset="2"/>
            </a:endParaRPr>
          </a:p>
          <a:p>
            <a:pPr algn="l"/>
            <a:endParaRPr lang="en-CA" sz="2400" dirty="0" smtClean="0">
              <a:solidFill>
                <a:schemeClr val="tx1"/>
              </a:solidFill>
            </a:endParaRPr>
          </a:p>
          <a:p>
            <a:pPr lvl="1" algn="l"/>
            <a:endParaRPr lang="en-CA" sz="2000" dirty="0" smtClean="0">
              <a:solidFill>
                <a:schemeClr val="tx1"/>
              </a:solidFill>
            </a:endParaRPr>
          </a:p>
          <a:p>
            <a:pPr algn="l">
              <a:buFont typeface="Wingdings" pitchFamily="2" charset="2"/>
              <a:buChar char="v"/>
            </a:pPr>
            <a:endParaRPr lang="en-CA" sz="24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0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4000"/>
                            </p:stCondLst>
                            <p:childTnLst>
                              <p:par>
                                <p:cTn id="36" presetID="15" presetClass="emph" presetSubtype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37" dur="indefinite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5000"/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0"/>
            <a:ext cx="82868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9600" b="1" i="1" dirty="0" smtClean="0">
                <a:gradFill flip="none" rotWithShape="1"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2700000" scaled="1"/>
                  <a:tileRect/>
                </a:gradFill>
                <a:latin typeface="Palatino Linotype" pitchFamily="18" charset="0"/>
              </a:rPr>
              <a:t>Credits</a:t>
            </a:r>
            <a:endParaRPr lang="en-CA" sz="9600" b="1" i="1" dirty="0">
              <a:gradFill flip="none" rotWithShape="1">
                <a:gsLst>
                  <a:gs pos="0">
                    <a:srgbClr val="000000"/>
                  </a:gs>
                  <a:gs pos="20000">
                    <a:srgbClr val="000040"/>
                  </a:gs>
                  <a:gs pos="50000">
                    <a:srgbClr val="400040"/>
                  </a:gs>
                  <a:gs pos="75000">
                    <a:srgbClr val="8F0040"/>
                  </a:gs>
                  <a:gs pos="89999">
                    <a:srgbClr val="F27300"/>
                  </a:gs>
                  <a:gs pos="100000">
                    <a:srgbClr val="FFBF00"/>
                  </a:gs>
                </a:gsLst>
                <a:lin ang="2700000" scaled="1"/>
                <a:tileRect/>
              </a:gradFill>
              <a:latin typeface="Palatino Linotype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1428737"/>
            <a:ext cx="8501122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CA" sz="1600" b="1" i="1" dirty="0" smtClean="0">
              <a:gradFill flip="none" rotWithShape="1">
                <a:gsLst>
                  <a:gs pos="0">
                    <a:srgbClr val="000000"/>
                  </a:gs>
                  <a:gs pos="20000">
                    <a:srgbClr val="000040"/>
                  </a:gs>
                  <a:gs pos="50000">
                    <a:srgbClr val="400040"/>
                  </a:gs>
                  <a:gs pos="75000">
                    <a:srgbClr val="8F0040"/>
                  </a:gs>
                  <a:gs pos="89999">
                    <a:srgbClr val="F27300"/>
                  </a:gs>
                  <a:gs pos="100000">
                    <a:srgbClr val="FFBF00"/>
                  </a:gs>
                </a:gsLst>
                <a:lin ang="2700000" scaled="1"/>
                <a:tileRect/>
              </a:gradFill>
              <a:latin typeface="Palatino Linotype" pitchFamily="18" charset="0"/>
            </a:endParaRPr>
          </a:p>
          <a:p>
            <a:pPr algn="ctr"/>
            <a:endParaRPr lang="en-CA" sz="1600" b="1" i="1" dirty="0" smtClean="0">
              <a:gradFill flip="none" rotWithShape="1">
                <a:gsLst>
                  <a:gs pos="0">
                    <a:srgbClr val="000000"/>
                  </a:gs>
                  <a:gs pos="20000">
                    <a:srgbClr val="000040"/>
                  </a:gs>
                  <a:gs pos="50000">
                    <a:srgbClr val="400040"/>
                  </a:gs>
                  <a:gs pos="75000">
                    <a:srgbClr val="8F0040"/>
                  </a:gs>
                  <a:gs pos="89999">
                    <a:srgbClr val="F27300"/>
                  </a:gs>
                  <a:gs pos="100000">
                    <a:srgbClr val="FFBF00"/>
                  </a:gs>
                </a:gsLst>
                <a:lin ang="2700000" scaled="1"/>
                <a:tileRect/>
              </a:gradFill>
              <a:latin typeface="Palatino Linotype" pitchFamily="18" charset="0"/>
            </a:endParaRPr>
          </a:p>
          <a:p>
            <a:pPr algn="ctr"/>
            <a:endParaRPr lang="en-CA" sz="1600" b="1" i="1" dirty="0" smtClean="0">
              <a:gradFill flip="none" rotWithShape="1">
                <a:gsLst>
                  <a:gs pos="0">
                    <a:srgbClr val="000000"/>
                  </a:gs>
                  <a:gs pos="20000">
                    <a:srgbClr val="000040"/>
                  </a:gs>
                  <a:gs pos="50000">
                    <a:srgbClr val="400040"/>
                  </a:gs>
                  <a:gs pos="75000">
                    <a:srgbClr val="8F0040"/>
                  </a:gs>
                  <a:gs pos="89999">
                    <a:srgbClr val="F27300"/>
                  </a:gs>
                  <a:gs pos="100000">
                    <a:srgbClr val="FFBF00"/>
                  </a:gs>
                </a:gsLst>
                <a:lin ang="2700000" scaled="1"/>
                <a:tileRect/>
              </a:gradFill>
              <a:latin typeface="Palatino Linotype" pitchFamily="18" charset="0"/>
            </a:endParaRPr>
          </a:p>
          <a:p>
            <a:pPr algn="ctr"/>
            <a:endParaRPr lang="en-CA" sz="1600" b="1" i="1" dirty="0" smtClean="0">
              <a:gradFill flip="none" rotWithShape="1">
                <a:gsLst>
                  <a:gs pos="0">
                    <a:srgbClr val="000000"/>
                  </a:gs>
                  <a:gs pos="20000">
                    <a:srgbClr val="000040"/>
                  </a:gs>
                  <a:gs pos="50000">
                    <a:srgbClr val="400040"/>
                  </a:gs>
                  <a:gs pos="75000">
                    <a:srgbClr val="8F0040"/>
                  </a:gs>
                  <a:gs pos="89999">
                    <a:srgbClr val="F27300"/>
                  </a:gs>
                  <a:gs pos="100000">
                    <a:srgbClr val="FFBF00"/>
                  </a:gs>
                </a:gsLst>
                <a:lin ang="2700000" scaled="1"/>
                <a:tileRect/>
              </a:gradFill>
              <a:latin typeface="Palatino Linotype" pitchFamily="18" charset="0"/>
            </a:endParaRPr>
          </a:p>
          <a:p>
            <a:pPr algn="ctr"/>
            <a:endParaRPr lang="en-CA" sz="1000" b="1" i="1" dirty="0" smtClean="0">
              <a:gradFill flip="none" rotWithShape="1">
                <a:gsLst>
                  <a:gs pos="0">
                    <a:srgbClr val="000000"/>
                  </a:gs>
                  <a:gs pos="20000">
                    <a:srgbClr val="000040"/>
                  </a:gs>
                  <a:gs pos="50000">
                    <a:srgbClr val="400040"/>
                  </a:gs>
                  <a:gs pos="75000">
                    <a:srgbClr val="8F0040"/>
                  </a:gs>
                  <a:gs pos="89999">
                    <a:srgbClr val="F27300"/>
                  </a:gs>
                  <a:gs pos="100000">
                    <a:srgbClr val="FFBF00"/>
                  </a:gs>
                </a:gsLst>
                <a:lin ang="2700000" scaled="1"/>
                <a:tileRect/>
              </a:gradFill>
              <a:latin typeface="Palatino Linotype" pitchFamily="18" charset="0"/>
            </a:endParaRPr>
          </a:p>
          <a:p>
            <a:pPr algn="ctr"/>
            <a:endParaRPr lang="en-CA" sz="1600" b="1" i="1" dirty="0" smtClean="0">
              <a:gradFill flip="none" rotWithShape="1">
                <a:gsLst>
                  <a:gs pos="0">
                    <a:srgbClr val="000000"/>
                  </a:gs>
                  <a:gs pos="20000">
                    <a:srgbClr val="000040"/>
                  </a:gs>
                  <a:gs pos="50000">
                    <a:srgbClr val="400040"/>
                  </a:gs>
                  <a:gs pos="75000">
                    <a:srgbClr val="8F0040"/>
                  </a:gs>
                  <a:gs pos="89999">
                    <a:srgbClr val="F27300"/>
                  </a:gs>
                  <a:gs pos="100000">
                    <a:srgbClr val="FFBF00"/>
                  </a:gs>
                </a:gsLst>
                <a:lin ang="2700000" scaled="1"/>
                <a:tileRect/>
              </a:gradFill>
              <a:latin typeface="Palatino Linotype" pitchFamily="18" charset="0"/>
            </a:endParaRPr>
          </a:p>
          <a:p>
            <a:pPr algn="ctr"/>
            <a:endParaRPr lang="en-CA" sz="1600" b="1" i="1" dirty="0" smtClean="0">
              <a:gradFill flip="none" rotWithShape="1">
                <a:gsLst>
                  <a:gs pos="0">
                    <a:srgbClr val="000000"/>
                  </a:gs>
                  <a:gs pos="20000">
                    <a:srgbClr val="000040"/>
                  </a:gs>
                  <a:gs pos="50000">
                    <a:srgbClr val="400040"/>
                  </a:gs>
                  <a:gs pos="75000">
                    <a:srgbClr val="8F0040"/>
                  </a:gs>
                  <a:gs pos="89999">
                    <a:srgbClr val="F27300"/>
                  </a:gs>
                  <a:gs pos="100000">
                    <a:srgbClr val="FFBF00"/>
                  </a:gs>
                </a:gsLst>
                <a:lin ang="2700000" scaled="1"/>
                <a:tileRect/>
              </a:gradFill>
              <a:latin typeface="Palatino Linotype" pitchFamily="18" charset="0"/>
            </a:endParaRPr>
          </a:p>
          <a:p>
            <a:pPr algn="ctr"/>
            <a:endParaRPr lang="en-CA" sz="1600" b="1" i="1" dirty="0" smtClean="0">
              <a:gradFill flip="none" rotWithShape="1">
                <a:gsLst>
                  <a:gs pos="0">
                    <a:srgbClr val="000000"/>
                  </a:gs>
                  <a:gs pos="20000">
                    <a:srgbClr val="000040"/>
                  </a:gs>
                  <a:gs pos="50000">
                    <a:srgbClr val="400040"/>
                  </a:gs>
                  <a:gs pos="75000">
                    <a:srgbClr val="8F0040"/>
                  </a:gs>
                  <a:gs pos="89999">
                    <a:srgbClr val="F27300"/>
                  </a:gs>
                  <a:gs pos="100000">
                    <a:srgbClr val="FFBF00"/>
                  </a:gs>
                </a:gsLst>
                <a:lin ang="2700000" scaled="1"/>
                <a:tileRect/>
              </a:gradFill>
              <a:latin typeface="Palatino Linotype" pitchFamily="18" charset="0"/>
            </a:endParaRPr>
          </a:p>
          <a:p>
            <a:pPr algn="ctr"/>
            <a:endParaRPr lang="en-CA" sz="1600" b="1" i="1" dirty="0" smtClean="0">
              <a:gradFill flip="none" rotWithShape="1">
                <a:gsLst>
                  <a:gs pos="0">
                    <a:srgbClr val="000000"/>
                  </a:gs>
                  <a:gs pos="20000">
                    <a:srgbClr val="000040"/>
                  </a:gs>
                  <a:gs pos="50000">
                    <a:srgbClr val="400040"/>
                  </a:gs>
                  <a:gs pos="75000">
                    <a:srgbClr val="8F0040"/>
                  </a:gs>
                  <a:gs pos="89999">
                    <a:srgbClr val="F27300"/>
                  </a:gs>
                  <a:gs pos="100000">
                    <a:srgbClr val="FFBF00"/>
                  </a:gs>
                </a:gsLst>
                <a:lin ang="2700000" scaled="1"/>
                <a:tileRect/>
              </a:gradFill>
              <a:latin typeface="Palatino Linotype" pitchFamily="18" charset="0"/>
            </a:endParaRPr>
          </a:p>
          <a:p>
            <a:pPr algn="ctr"/>
            <a:endParaRPr lang="en-CA" sz="1600" b="1" i="1" dirty="0" smtClean="0">
              <a:gradFill flip="none" rotWithShape="1">
                <a:gsLst>
                  <a:gs pos="0">
                    <a:srgbClr val="000000"/>
                  </a:gs>
                  <a:gs pos="20000">
                    <a:srgbClr val="000040"/>
                  </a:gs>
                  <a:gs pos="50000">
                    <a:srgbClr val="400040"/>
                  </a:gs>
                  <a:gs pos="75000">
                    <a:srgbClr val="8F0040"/>
                  </a:gs>
                  <a:gs pos="89999">
                    <a:srgbClr val="F27300"/>
                  </a:gs>
                  <a:gs pos="100000">
                    <a:srgbClr val="FFBF00"/>
                  </a:gs>
                </a:gsLst>
                <a:lin ang="2700000" scaled="1"/>
                <a:tileRect/>
              </a:gradFill>
              <a:latin typeface="Palatino Linotype" pitchFamily="18" charset="0"/>
            </a:endParaRPr>
          </a:p>
          <a:p>
            <a:pPr algn="ctr"/>
            <a:endParaRPr lang="en-CA" sz="4000" b="1" i="1" dirty="0" smtClean="0">
              <a:gradFill flip="none" rotWithShape="1">
                <a:gsLst>
                  <a:gs pos="0">
                    <a:srgbClr val="000000"/>
                  </a:gs>
                  <a:gs pos="20000">
                    <a:srgbClr val="000040"/>
                  </a:gs>
                  <a:gs pos="50000">
                    <a:srgbClr val="400040"/>
                  </a:gs>
                  <a:gs pos="75000">
                    <a:srgbClr val="8F0040"/>
                  </a:gs>
                  <a:gs pos="89999">
                    <a:srgbClr val="F27300"/>
                  </a:gs>
                  <a:gs pos="100000">
                    <a:srgbClr val="FFBF00"/>
                  </a:gs>
                </a:gsLst>
                <a:lin ang="2700000" scaled="1"/>
                <a:tileRect/>
              </a:gradFill>
              <a:latin typeface="Palatino Linotype" pitchFamily="18" charset="0"/>
            </a:endParaRPr>
          </a:p>
          <a:p>
            <a:pPr algn="ctr"/>
            <a:endParaRPr lang="en-CA" sz="4000" b="1" i="1" dirty="0" smtClean="0">
              <a:gradFill flip="none" rotWithShape="1">
                <a:gsLst>
                  <a:gs pos="0">
                    <a:srgbClr val="000000"/>
                  </a:gs>
                  <a:gs pos="20000">
                    <a:srgbClr val="000040"/>
                  </a:gs>
                  <a:gs pos="50000">
                    <a:srgbClr val="400040"/>
                  </a:gs>
                  <a:gs pos="75000">
                    <a:srgbClr val="8F0040"/>
                  </a:gs>
                  <a:gs pos="89999">
                    <a:srgbClr val="F27300"/>
                  </a:gs>
                  <a:gs pos="100000">
                    <a:srgbClr val="FFBF00"/>
                  </a:gs>
                </a:gsLst>
                <a:lin ang="2700000" scaled="1"/>
                <a:tileRect/>
              </a:gradFill>
              <a:latin typeface="Palatino Linotype" pitchFamily="18" charset="0"/>
            </a:endParaRPr>
          </a:p>
          <a:p>
            <a:pPr algn="ctr"/>
            <a:endParaRPr lang="en-CA" sz="1600" b="1" i="1" dirty="0" smtClean="0">
              <a:latin typeface="Palatino Linotype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429388" y="5786454"/>
            <a:ext cx="11564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CA" sz="1600" b="1" i="1" dirty="0" err="1" smtClean="0">
                <a:gradFill flip="none" rotWithShape="1"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2700000" scaled="1"/>
                  <a:tileRect/>
                </a:gradFill>
                <a:latin typeface="Palatino Linotype" pitchFamily="18" charset="0"/>
              </a:rPr>
              <a:t>Meggan</a:t>
            </a:r>
            <a:r>
              <a:rPr lang="en-CA" sz="1600" b="1" i="1" dirty="0" smtClean="0">
                <a:gradFill flip="none" rotWithShape="1"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2700000" scaled="1"/>
                  <a:tileRect/>
                </a:gradFill>
                <a:latin typeface="Palatino Linotype" pitchFamily="18" charset="0"/>
              </a:rPr>
              <a:t> Ye</a:t>
            </a:r>
          </a:p>
          <a:p>
            <a:pPr lvl="0" algn="ctr"/>
            <a:r>
              <a:rPr lang="en-CA" sz="1600" b="1" i="1" dirty="0" smtClean="0">
                <a:gradFill flip="none" rotWithShape="1"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2700000" scaled="1"/>
                  <a:tileRect/>
                </a:gradFill>
                <a:latin typeface="Palatino Linotype" pitchFamily="18" charset="0"/>
              </a:rPr>
              <a:t>Amy </a:t>
            </a:r>
            <a:r>
              <a:rPr lang="en-CA" sz="1600" b="1" i="1" dirty="0" err="1" smtClean="0">
                <a:gradFill flip="none" rotWithShape="1"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2700000" scaled="1"/>
                  <a:tileRect/>
                </a:gradFill>
                <a:latin typeface="Palatino Linotype" pitchFamily="18" charset="0"/>
              </a:rPr>
              <a:t>Zhou</a:t>
            </a:r>
            <a:endParaRPr lang="en-CA" sz="1600" b="1" i="1" dirty="0" smtClean="0">
              <a:gradFill flip="none" rotWithShape="1">
                <a:gsLst>
                  <a:gs pos="0">
                    <a:srgbClr val="000000"/>
                  </a:gs>
                  <a:gs pos="20000">
                    <a:srgbClr val="000040"/>
                  </a:gs>
                  <a:gs pos="50000">
                    <a:srgbClr val="400040"/>
                  </a:gs>
                  <a:gs pos="75000">
                    <a:srgbClr val="8F0040"/>
                  </a:gs>
                  <a:gs pos="89999">
                    <a:srgbClr val="F27300"/>
                  </a:gs>
                  <a:gs pos="100000">
                    <a:srgbClr val="FFBF00"/>
                  </a:gs>
                </a:gsLst>
                <a:lin ang="2700000" scaled="1"/>
                <a:tileRect/>
              </a:gradFill>
              <a:latin typeface="Palatino Linotype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572264" y="3429000"/>
            <a:ext cx="114646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CA" sz="1600" b="1" i="1" dirty="0" smtClean="0">
                <a:gradFill flip="none" rotWithShape="1"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2700000" scaled="1"/>
                  <a:tileRect/>
                </a:gradFill>
                <a:latin typeface="Palatino Linotype" pitchFamily="18" charset="0"/>
              </a:rPr>
              <a:t>Lisa Zhu</a:t>
            </a:r>
          </a:p>
          <a:p>
            <a:pPr lvl="0" algn="ctr"/>
            <a:r>
              <a:rPr lang="en-CA" sz="1600" b="1" i="1" dirty="0" smtClean="0">
                <a:gradFill flip="none" rotWithShape="1"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2700000" scaled="1"/>
                  <a:tileRect/>
                </a:gradFill>
                <a:latin typeface="Palatino Linotype" pitchFamily="18" charset="0"/>
              </a:rPr>
              <a:t>Amy </a:t>
            </a:r>
            <a:r>
              <a:rPr lang="en-CA" sz="1600" b="1" i="1" dirty="0" err="1" smtClean="0">
                <a:gradFill flip="none" rotWithShape="1"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2700000" scaled="1"/>
                  <a:tileRect/>
                </a:gradFill>
                <a:latin typeface="Palatino Linotype" pitchFamily="18" charset="0"/>
              </a:rPr>
              <a:t>Zhou</a:t>
            </a:r>
            <a:endParaRPr lang="en-CA" sz="1600" b="1" i="1" dirty="0" smtClean="0">
              <a:gradFill flip="none" rotWithShape="1">
                <a:gsLst>
                  <a:gs pos="0">
                    <a:srgbClr val="000000"/>
                  </a:gs>
                  <a:gs pos="20000">
                    <a:srgbClr val="000040"/>
                  </a:gs>
                  <a:gs pos="50000">
                    <a:srgbClr val="400040"/>
                  </a:gs>
                  <a:gs pos="75000">
                    <a:srgbClr val="8F0040"/>
                  </a:gs>
                  <a:gs pos="89999">
                    <a:srgbClr val="F27300"/>
                  </a:gs>
                  <a:gs pos="100000">
                    <a:srgbClr val="FFBF00"/>
                  </a:gs>
                </a:gsLst>
                <a:lin ang="2700000" scaled="1"/>
                <a:tileRect/>
              </a:gradFill>
              <a:latin typeface="Palatino Linotype" pitchFamily="18" charset="0"/>
            </a:endParaRPr>
          </a:p>
          <a:p>
            <a:pPr lvl="0" algn="ctr"/>
            <a:r>
              <a:rPr lang="en-CA" sz="1600" b="1" i="1" dirty="0" err="1" smtClean="0">
                <a:gradFill flip="none" rotWithShape="1"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2700000" scaled="1"/>
                  <a:tileRect/>
                </a:gradFill>
                <a:latin typeface="Palatino Linotype" pitchFamily="18" charset="0"/>
              </a:rPr>
              <a:t>Meggan</a:t>
            </a:r>
            <a:r>
              <a:rPr lang="en-CA" sz="1600" b="1" i="1" dirty="0" smtClean="0">
                <a:gradFill flip="none" rotWithShape="1"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2700000" scaled="1"/>
                  <a:tileRect/>
                </a:gradFill>
                <a:latin typeface="Palatino Linotype" pitchFamily="18" charset="0"/>
              </a:rPr>
              <a:t> Ye</a:t>
            </a:r>
          </a:p>
        </p:txBody>
      </p:sp>
      <p:sp>
        <p:nvSpPr>
          <p:cNvPr id="6" name="Rectangle 5"/>
          <p:cNvSpPr/>
          <p:nvPr/>
        </p:nvSpPr>
        <p:spPr>
          <a:xfrm>
            <a:off x="6072198" y="1928802"/>
            <a:ext cx="2286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CA" sz="1600" b="1" i="1" dirty="0" smtClean="0">
                <a:gradFill flip="none" rotWithShape="1"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2700000" scaled="1"/>
                  <a:tileRect/>
                </a:gradFill>
                <a:latin typeface="Palatino Linotype" pitchFamily="18" charset="0"/>
              </a:rPr>
              <a:t>Lisa Zhu</a:t>
            </a:r>
          </a:p>
          <a:p>
            <a:pPr lvl="0" algn="ctr"/>
            <a:r>
              <a:rPr lang="en-CA" sz="1600" b="1" i="1" dirty="0" smtClean="0">
                <a:gradFill flip="none" rotWithShape="1"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2700000" scaled="1"/>
                  <a:tileRect/>
                </a:gradFill>
                <a:latin typeface="Palatino Linotype" pitchFamily="18" charset="0"/>
              </a:rPr>
              <a:t>Amy Zhou</a:t>
            </a:r>
          </a:p>
          <a:p>
            <a:pPr lvl="0" algn="ctr"/>
            <a:r>
              <a:rPr lang="en-CA" sz="1600" b="1" i="1" dirty="0" smtClean="0">
                <a:gradFill flip="none" rotWithShape="1"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2700000" scaled="1"/>
                  <a:tileRect/>
                </a:gradFill>
                <a:latin typeface="Palatino Linotype" pitchFamily="18" charset="0"/>
              </a:rPr>
              <a:t>Meggan Ye</a:t>
            </a:r>
          </a:p>
          <a:p>
            <a:pPr lvl="0" algn="ctr"/>
            <a:r>
              <a:rPr lang="en-CA" sz="1600" b="1" i="1" dirty="0" smtClean="0">
                <a:gradFill flip="none" rotWithShape="1"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2700000" scaled="1"/>
                  <a:tileRect/>
                </a:gradFill>
                <a:latin typeface="Palatino Linotype" pitchFamily="18" charset="0"/>
              </a:rPr>
              <a:t>Jimmy Pham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57620" y="5572140"/>
            <a:ext cx="1714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4000" b="1" i="1" dirty="0" smtClean="0">
                <a:gradFill flip="none" rotWithShape="1"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2700000" scaled="1"/>
                  <a:tileRect/>
                </a:gradFill>
                <a:latin typeface="Palatino Linotype" pitchFamily="18" charset="0"/>
              </a:rPr>
              <a:t>Audio</a:t>
            </a:r>
            <a:endParaRPr lang="en-CA" sz="4000" dirty="0"/>
          </a:p>
        </p:txBody>
      </p:sp>
      <p:sp>
        <p:nvSpPr>
          <p:cNvPr id="8" name="Rectangle 7"/>
          <p:cNvSpPr/>
          <p:nvPr/>
        </p:nvSpPr>
        <p:spPr>
          <a:xfrm>
            <a:off x="3214678" y="4286256"/>
            <a:ext cx="30146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CA" sz="3600" b="1" i="1" dirty="0" smtClean="0">
                <a:gradFill flip="none" rotWithShape="1"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2700000" scaled="1"/>
                  <a:tileRect/>
                </a:gradFill>
                <a:latin typeface="Palatino Linotype" pitchFamily="18" charset="0"/>
              </a:rPr>
              <a:t>Animations</a:t>
            </a:r>
          </a:p>
        </p:txBody>
      </p:sp>
      <p:sp>
        <p:nvSpPr>
          <p:cNvPr id="10" name="Rectangle 9"/>
          <p:cNvSpPr/>
          <p:nvPr/>
        </p:nvSpPr>
        <p:spPr>
          <a:xfrm>
            <a:off x="3714744" y="1714488"/>
            <a:ext cx="221086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3600" b="1" i="1" dirty="0" smtClean="0">
                <a:gradFill flip="none" rotWithShape="1"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2700000" scaled="1"/>
                  <a:tileRect/>
                </a:gradFill>
                <a:latin typeface="Palatino Linotype" pitchFamily="18" charset="0"/>
              </a:rPr>
              <a:t>Drawings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500430" y="3071810"/>
            <a:ext cx="2428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600" b="1" i="1" dirty="0" smtClean="0">
                <a:gradFill flip="none" rotWithShape="1"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2700000" scaled="1"/>
                  <a:tileRect/>
                </a:gradFill>
                <a:latin typeface="Palatino Linotype" pitchFamily="18" charset="0"/>
              </a:rPr>
              <a:t>Slides</a:t>
            </a:r>
            <a:r>
              <a:rPr lang="en-CA" sz="3600" dirty="0" smtClean="0">
                <a:latin typeface="Palatino Linotype" pitchFamily="18" charset="0"/>
              </a:rPr>
              <a:t> </a:t>
            </a:r>
            <a:endParaRPr lang="en-CA" sz="3600" dirty="0">
              <a:latin typeface="Palatino Linotype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29388" y="4714884"/>
            <a:ext cx="12858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b="1" i="1" dirty="0" smtClean="0">
                <a:gradFill flip="none" rotWithShape="1">
                  <a:gsLst>
                    <a:gs pos="0">
                      <a:srgbClr val="000000">
                        <a:alpha val="0"/>
                      </a:srgbClr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2700000" scaled="1"/>
                  <a:tileRect/>
                </a:gradFill>
                <a:latin typeface="Palatino Linotype" pitchFamily="18" charset="0"/>
              </a:rPr>
              <a:t>Amy Zhou</a:t>
            </a:r>
          </a:p>
          <a:p>
            <a:r>
              <a:rPr lang="en-CA" sz="1600" b="1" i="1" dirty="0" err="1" smtClean="0">
                <a:gradFill flip="none" rotWithShape="1">
                  <a:gsLst>
                    <a:gs pos="0">
                      <a:srgbClr val="000000">
                        <a:alpha val="0"/>
                      </a:srgbClr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2700000" scaled="1"/>
                  <a:tileRect/>
                </a:gradFill>
                <a:latin typeface="Palatino Linotype" pitchFamily="18" charset="0"/>
              </a:rPr>
              <a:t>Meggan</a:t>
            </a:r>
            <a:r>
              <a:rPr lang="en-CA" sz="1600" b="1" i="1" dirty="0" smtClean="0">
                <a:gradFill flip="none" rotWithShape="1">
                  <a:gsLst>
                    <a:gs pos="0">
                      <a:srgbClr val="000000">
                        <a:alpha val="0"/>
                      </a:srgbClr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lin ang="2700000" scaled="1"/>
                  <a:tileRect/>
                </a:gradFill>
                <a:latin typeface="Palatino Linotype" pitchFamily="18" charset="0"/>
              </a:rPr>
              <a:t> Ye</a:t>
            </a:r>
          </a:p>
          <a:p>
            <a:endParaRPr lang="en-CA" sz="1600" b="1" i="1" dirty="0">
              <a:gradFill flip="none" rotWithShape="1">
                <a:gsLst>
                  <a:gs pos="0">
                    <a:srgbClr val="000000">
                      <a:alpha val="0"/>
                    </a:srgbClr>
                  </a:gs>
                  <a:gs pos="20000">
                    <a:srgbClr val="000040"/>
                  </a:gs>
                  <a:gs pos="50000">
                    <a:srgbClr val="400040"/>
                  </a:gs>
                  <a:gs pos="75000">
                    <a:srgbClr val="8F0040"/>
                  </a:gs>
                  <a:gs pos="89999">
                    <a:srgbClr val="F27300"/>
                  </a:gs>
                  <a:gs pos="100000">
                    <a:srgbClr val="FFBF00"/>
                  </a:gs>
                </a:gsLst>
                <a:lin ang="2700000" scaled="1"/>
                <a:tileRect/>
              </a:gradFill>
              <a:latin typeface="Palatino Linotype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1000"/>
                            </p:stCondLst>
                            <p:childTnLst>
                              <p:par>
                                <p:cTn id="3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4" grpId="0"/>
      <p:bldP spid="5" grpId="0"/>
      <p:bldP spid="6" grpId="0"/>
      <p:bldP spid="7" grpId="0"/>
      <p:bldP spid="8" grpId="0"/>
      <p:bldP spid="10" grpId="0"/>
      <p:bldP spid="11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alphaModFix amt="90000"/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an0008.jpg"/>
          <p:cNvPicPr>
            <a:picLocks noChangeAspect="1"/>
          </p:cNvPicPr>
          <p:nvPr/>
        </p:nvPicPr>
        <p:blipFill>
          <a:blip r:embed="rId5"/>
          <a:srcRect l="15385" t="10610" r="20513" b="36461"/>
          <a:stretch>
            <a:fillRect/>
          </a:stretch>
        </p:blipFill>
        <p:spPr>
          <a:xfrm>
            <a:off x="142844" y="3428976"/>
            <a:ext cx="5715040" cy="3429024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3" name="2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500034" y="6286520"/>
            <a:ext cx="304800" cy="304800"/>
          </a:xfrm>
          <a:prstGeom prst="rect">
            <a:avLst/>
          </a:prstGeom>
        </p:spPr>
      </p:pic>
      <p:pic>
        <p:nvPicPr>
          <p:cNvPr id="4" name="out_Natasha_Bedingfield_-_Soulmate3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/>
          <a:stretch>
            <a:fillRect/>
          </a:stretch>
        </p:blipFill>
        <p:spPr>
          <a:xfrm>
            <a:off x="1214414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1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3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107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vol="20000" showWhenStopped="0"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A" dirty="0"/>
          </a:p>
        </p:txBody>
      </p:sp>
      <p:pic>
        <p:nvPicPr>
          <p:cNvPr id="2051" name="Picture 3" descr="C:\Users\Owner\Documents\School work\Chemistry 11\scan0011.jpg"/>
          <p:cNvPicPr>
            <a:picLocks noChangeAspect="1" noChangeArrowheads="1"/>
          </p:cNvPicPr>
          <p:nvPr/>
        </p:nvPicPr>
        <p:blipFill>
          <a:blip r:embed="rId5"/>
          <a:srcRect l="13750" t="29358" r="38750" b="12156"/>
          <a:stretch>
            <a:fillRect/>
          </a:stretch>
        </p:blipFill>
        <p:spPr bwMode="auto">
          <a:xfrm>
            <a:off x="4071934" y="2143116"/>
            <a:ext cx="2714644" cy="2428892"/>
          </a:xfrm>
          <a:prstGeom prst="roundRect">
            <a:avLst/>
          </a:prstGeom>
          <a:noFill/>
          <a:effectLst>
            <a:glow rad="63500">
              <a:schemeClr val="accent3">
                <a:satMod val="175000"/>
                <a:alpha val="40000"/>
              </a:schemeClr>
            </a:glow>
            <a:softEdge rad="127000"/>
          </a:effectLst>
          <a:scene3d>
            <a:camera prst="perspectiveFront" fov="1800000">
              <a:rot lat="0" lon="2400000" rev="21299999"/>
            </a:camera>
            <a:lightRig rig="threePt" dir="t"/>
          </a:scene3d>
        </p:spPr>
      </p:pic>
      <p:sp>
        <p:nvSpPr>
          <p:cNvPr id="11" name="Cloud Callout 10"/>
          <p:cNvSpPr/>
          <p:nvPr/>
        </p:nvSpPr>
        <p:spPr>
          <a:xfrm>
            <a:off x="5500694" y="0"/>
            <a:ext cx="3643306" cy="2214530"/>
          </a:xfrm>
          <a:prstGeom prst="cloudCallou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Why can’t I be like them???</a:t>
            </a:r>
            <a:endParaRPr lang="en-CA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glow rad="63500">
                  <a:schemeClr val="accent5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3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500034" y="6215082"/>
            <a:ext cx="304800" cy="304800"/>
          </a:xfrm>
          <a:prstGeom prst="rect">
            <a:avLst/>
          </a:prstGeom>
        </p:spPr>
      </p:pic>
      <p:pic>
        <p:nvPicPr>
          <p:cNvPr id="6" name="out_Avril_Lavigne-_When_You're_Gone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/>
          <a:stretch>
            <a:fillRect/>
          </a:stretch>
        </p:blipFill>
        <p:spPr>
          <a:xfrm>
            <a:off x="1214414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54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708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20000" showWhenStopped="0"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0066">
            <a:alpha val="4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lowchart: Connector 17"/>
          <p:cNvSpPr/>
          <p:nvPr/>
        </p:nvSpPr>
        <p:spPr>
          <a:xfrm>
            <a:off x="7643834" y="1142984"/>
            <a:ext cx="428628" cy="428628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Flowchart: Connector 14"/>
          <p:cNvSpPr/>
          <p:nvPr/>
        </p:nvSpPr>
        <p:spPr>
          <a:xfrm>
            <a:off x="7786710" y="500042"/>
            <a:ext cx="785818" cy="785818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Flowchart: Connector 15"/>
          <p:cNvSpPr/>
          <p:nvPr/>
        </p:nvSpPr>
        <p:spPr>
          <a:xfrm>
            <a:off x="7643834" y="4429132"/>
            <a:ext cx="571504" cy="642942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4" name="Picture 3" descr="Nitroge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414" y="357166"/>
            <a:ext cx="6587419" cy="6074853"/>
          </a:xfrm>
          <a:prstGeom prst="rect">
            <a:avLst/>
          </a:prstGeom>
          <a:noFill/>
          <a:ln cmpd="thinThick">
            <a:solidFill>
              <a:schemeClr val="tx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8" name="Rectangle 7"/>
          <p:cNvSpPr/>
          <p:nvPr/>
        </p:nvSpPr>
        <p:spPr>
          <a:xfrm rot="2603162">
            <a:off x="6968699" y="616715"/>
            <a:ext cx="1249380" cy="195282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Rectangle 9"/>
          <p:cNvSpPr/>
          <p:nvPr/>
        </p:nvSpPr>
        <p:spPr>
          <a:xfrm rot="2603162">
            <a:off x="753593" y="5974565"/>
            <a:ext cx="1249380" cy="195282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Rectangle 10"/>
          <p:cNvSpPr/>
          <p:nvPr/>
        </p:nvSpPr>
        <p:spPr>
          <a:xfrm rot="19985532">
            <a:off x="833781" y="486427"/>
            <a:ext cx="1249380" cy="195282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Rectangle 11"/>
          <p:cNvSpPr/>
          <p:nvPr/>
        </p:nvSpPr>
        <p:spPr>
          <a:xfrm rot="7988965">
            <a:off x="7017542" y="5997032"/>
            <a:ext cx="1249380" cy="195282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Flowchart: Connector 8"/>
          <p:cNvSpPr/>
          <p:nvPr/>
        </p:nvSpPr>
        <p:spPr>
          <a:xfrm>
            <a:off x="214282" y="3643314"/>
            <a:ext cx="785818" cy="785818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Flowchart: Connector 16"/>
          <p:cNvSpPr/>
          <p:nvPr/>
        </p:nvSpPr>
        <p:spPr>
          <a:xfrm>
            <a:off x="214282" y="4143380"/>
            <a:ext cx="428660" cy="500066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Heart 13"/>
          <p:cNvSpPr/>
          <p:nvPr/>
        </p:nvSpPr>
        <p:spPr>
          <a:xfrm>
            <a:off x="4714876" y="1643050"/>
            <a:ext cx="928694" cy="571504"/>
          </a:xfrm>
          <a:prstGeom prst="heart">
            <a:avLst/>
          </a:prstGeom>
          <a:solidFill>
            <a:srgbClr val="FF3399"/>
          </a:solidFill>
          <a:ln>
            <a:noFill/>
          </a:ln>
          <a:effectLst/>
          <a:scene3d>
            <a:camera prst="orthographicFront">
              <a:rot lat="0" lon="0" rev="20399999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Heart 18"/>
          <p:cNvSpPr/>
          <p:nvPr/>
        </p:nvSpPr>
        <p:spPr>
          <a:xfrm>
            <a:off x="4000496" y="1285860"/>
            <a:ext cx="1214446" cy="785818"/>
          </a:xfrm>
          <a:prstGeom prst="heart">
            <a:avLst/>
          </a:prstGeom>
          <a:solidFill>
            <a:srgbClr val="FF3399"/>
          </a:solidFill>
          <a:ln>
            <a:noFill/>
          </a:ln>
          <a:effectLst/>
          <a:scene3d>
            <a:camera prst="orthographicFront">
              <a:rot lat="0" lon="0" rev="1199983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" name="TextBox 19"/>
          <p:cNvSpPr txBox="1"/>
          <p:nvPr/>
        </p:nvSpPr>
        <p:spPr>
          <a:xfrm>
            <a:off x="7786710" y="6215082"/>
            <a:ext cx="1143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000" dirty="0" smtClean="0"/>
              <a:t>N</a:t>
            </a:r>
            <a:r>
              <a:rPr lang="en-CA" sz="2000" baseline="-25000" dirty="0" smtClean="0"/>
              <a:t>2</a:t>
            </a:r>
            <a:endParaRPr lang="en-CA" sz="2000" dirty="0"/>
          </a:p>
        </p:txBody>
      </p:sp>
      <p:pic>
        <p:nvPicPr>
          <p:cNvPr id="23" name="4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42910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26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oldfish bowl.jpg"/>
          <p:cNvPicPr>
            <a:picLocks noChangeAspect="1"/>
          </p:cNvPicPr>
          <p:nvPr/>
        </p:nvPicPr>
        <p:blipFill>
          <a:blip r:embed="rId3"/>
          <a:srcRect l="986" t="24391" b="4065"/>
          <a:stretch>
            <a:fillRect/>
          </a:stretch>
        </p:blipFill>
        <p:spPr>
          <a:xfrm>
            <a:off x="1071538" y="285728"/>
            <a:ext cx="7171298" cy="6286520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4" name="Content Placeholder 3" descr="Oxygen.jpg"/>
          <p:cNvPicPr>
            <a:picLocks noGrp="1" noChangeAspect="1"/>
          </p:cNvPicPr>
          <p:nvPr>
            <p:ph idx="1"/>
          </p:nvPr>
        </p:nvPicPr>
        <p:blipFill>
          <a:blip r:embed="rId4"/>
          <a:srcRect t="2553" r="1846" b="432"/>
          <a:stretch>
            <a:fillRect/>
          </a:stretch>
        </p:blipFill>
        <p:spPr>
          <a:xfrm>
            <a:off x="2786050" y="2143116"/>
            <a:ext cx="3000396" cy="2714644"/>
          </a:xfrm>
        </p:spPr>
      </p:pic>
      <p:sp>
        <p:nvSpPr>
          <p:cNvPr id="5" name="Flowchart: Connector 4"/>
          <p:cNvSpPr/>
          <p:nvPr/>
        </p:nvSpPr>
        <p:spPr>
          <a:xfrm>
            <a:off x="285720" y="3643314"/>
            <a:ext cx="357190" cy="35719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Flowchart: Connector 6"/>
          <p:cNvSpPr/>
          <p:nvPr/>
        </p:nvSpPr>
        <p:spPr>
          <a:xfrm>
            <a:off x="7643834" y="857232"/>
            <a:ext cx="785818" cy="785818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Flowchart: Connector 7"/>
          <p:cNvSpPr/>
          <p:nvPr/>
        </p:nvSpPr>
        <p:spPr>
          <a:xfrm>
            <a:off x="7358082" y="500042"/>
            <a:ext cx="785818" cy="785818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Flowchart: Connector 10"/>
          <p:cNvSpPr/>
          <p:nvPr/>
        </p:nvSpPr>
        <p:spPr>
          <a:xfrm>
            <a:off x="857224" y="928670"/>
            <a:ext cx="357190" cy="35719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Flowchart: Connector 11"/>
          <p:cNvSpPr/>
          <p:nvPr/>
        </p:nvSpPr>
        <p:spPr>
          <a:xfrm>
            <a:off x="1000100" y="1142984"/>
            <a:ext cx="785818" cy="785818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Flowchart: Connector 12"/>
          <p:cNvSpPr/>
          <p:nvPr/>
        </p:nvSpPr>
        <p:spPr>
          <a:xfrm>
            <a:off x="785786" y="285728"/>
            <a:ext cx="785818" cy="785818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Flowchart: Connector 13"/>
          <p:cNvSpPr/>
          <p:nvPr/>
        </p:nvSpPr>
        <p:spPr>
          <a:xfrm>
            <a:off x="7858148" y="2643182"/>
            <a:ext cx="285752" cy="428628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Flowchart: Connector 14"/>
          <p:cNvSpPr/>
          <p:nvPr/>
        </p:nvSpPr>
        <p:spPr>
          <a:xfrm>
            <a:off x="7643834" y="2000240"/>
            <a:ext cx="785818" cy="785818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Heart 15"/>
          <p:cNvSpPr/>
          <p:nvPr/>
        </p:nvSpPr>
        <p:spPr>
          <a:xfrm>
            <a:off x="2500298" y="2143116"/>
            <a:ext cx="714380" cy="428628"/>
          </a:xfrm>
          <a:prstGeom prst="heart">
            <a:avLst/>
          </a:prstGeom>
          <a:solidFill>
            <a:srgbClr val="FF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Heart 16"/>
          <p:cNvSpPr/>
          <p:nvPr/>
        </p:nvSpPr>
        <p:spPr>
          <a:xfrm>
            <a:off x="2928926" y="1714488"/>
            <a:ext cx="714380" cy="428628"/>
          </a:xfrm>
          <a:prstGeom prst="heart">
            <a:avLst/>
          </a:prstGeom>
          <a:solidFill>
            <a:srgbClr val="FF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Heart 17"/>
          <p:cNvSpPr/>
          <p:nvPr/>
        </p:nvSpPr>
        <p:spPr>
          <a:xfrm>
            <a:off x="2357422" y="1285860"/>
            <a:ext cx="714380" cy="428628"/>
          </a:xfrm>
          <a:prstGeom prst="heart">
            <a:avLst/>
          </a:prstGeom>
          <a:solidFill>
            <a:srgbClr val="FF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Heart 18"/>
          <p:cNvSpPr/>
          <p:nvPr/>
        </p:nvSpPr>
        <p:spPr>
          <a:xfrm>
            <a:off x="5214942" y="2143116"/>
            <a:ext cx="714380" cy="428628"/>
          </a:xfrm>
          <a:prstGeom prst="heart">
            <a:avLst/>
          </a:prstGeom>
          <a:solidFill>
            <a:srgbClr val="FF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" name="Heart 19"/>
          <p:cNvSpPr/>
          <p:nvPr/>
        </p:nvSpPr>
        <p:spPr>
          <a:xfrm>
            <a:off x="4786314" y="1643050"/>
            <a:ext cx="714380" cy="428628"/>
          </a:xfrm>
          <a:prstGeom prst="heart">
            <a:avLst/>
          </a:prstGeom>
          <a:solidFill>
            <a:srgbClr val="FF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Heart 20"/>
          <p:cNvSpPr/>
          <p:nvPr/>
        </p:nvSpPr>
        <p:spPr>
          <a:xfrm>
            <a:off x="5429256" y="1214422"/>
            <a:ext cx="714380" cy="428628"/>
          </a:xfrm>
          <a:prstGeom prst="heart">
            <a:avLst/>
          </a:prstGeom>
          <a:solidFill>
            <a:srgbClr val="FF0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2" name="TextBox 21"/>
          <p:cNvSpPr txBox="1"/>
          <p:nvPr/>
        </p:nvSpPr>
        <p:spPr>
          <a:xfrm>
            <a:off x="7643834" y="5786454"/>
            <a:ext cx="1071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000" dirty="0" smtClean="0"/>
              <a:t>O</a:t>
            </a:r>
            <a:r>
              <a:rPr lang="en-CA" sz="2000" baseline="-25000" dirty="0" smtClean="0"/>
              <a:t>2</a:t>
            </a:r>
            <a:endParaRPr lang="en-CA" sz="2000" dirty="0"/>
          </a:p>
        </p:txBody>
      </p:sp>
      <p:pic>
        <p:nvPicPr>
          <p:cNvPr id="23" name="5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642910" y="607220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40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>
            <a:alpha val="3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loud Callout 2"/>
          <p:cNvSpPr/>
          <p:nvPr/>
        </p:nvSpPr>
        <p:spPr>
          <a:xfrm rot="1188914">
            <a:off x="63566" y="75109"/>
            <a:ext cx="8945398" cy="6574124"/>
          </a:xfrm>
          <a:prstGeom prst="cloudCallou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4" name="Content Placeholder 3" descr="Fluorin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7356" y="785794"/>
            <a:ext cx="5397610" cy="4714908"/>
          </a:xfrm>
          <a:prstGeom prst="round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715272" y="6000768"/>
            <a:ext cx="857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000" dirty="0" smtClean="0"/>
              <a:t>F</a:t>
            </a:r>
            <a:r>
              <a:rPr lang="en-CA" sz="2000" baseline="-25000" dirty="0" smtClean="0"/>
              <a:t>2</a:t>
            </a:r>
            <a:endParaRPr lang="en-CA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>
            <a:alpha val="3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28974"/>
            <a:ext cx="8072494" cy="641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an0009.jpg"/>
          <p:cNvPicPr>
            <a:picLocks noChangeAspect="1"/>
          </p:cNvPicPr>
          <p:nvPr/>
        </p:nvPicPr>
        <p:blipFill>
          <a:blip r:embed="rId3"/>
          <a:srcRect l="23958" t="17029" r="13541" b="37099"/>
          <a:stretch>
            <a:fillRect/>
          </a:stretch>
        </p:blipFill>
        <p:spPr>
          <a:xfrm>
            <a:off x="142844" y="2285968"/>
            <a:ext cx="8572528" cy="4572032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6" name="Rectangle 5"/>
          <p:cNvSpPr/>
          <p:nvPr/>
        </p:nvSpPr>
        <p:spPr>
          <a:xfrm>
            <a:off x="-1071602" y="642918"/>
            <a:ext cx="678661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599987" rev="1500000"/>
              </a:camera>
              <a:lightRig rig="threePt" dir="t"/>
            </a:scene3d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66CC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JUST MARRIED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66CC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43834" y="5929330"/>
            <a:ext cx="11430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000" dirty="0" smtClean="0"/>
              <a:t>Br</a:t>
            </a:r>
            <a:r>
              <a:rPr lang="en-CA" sz="2000" baseline="-25000" dirty="0" smtClean="0"/>
              <a:t>2</a:t>
            </a:r>
            <a:endParaRPr lang="en-CA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an0010.jpg"/>
          <p:cNvPicPr>
            <a:picLocks noChangeAspect="1"/>
          </p:cNvPicPr>
          <p:nvPr/>
        </p:nvPicPr>
        <p:blipFill>
          <a:blip r:embed="rId3"/>
          <a:srcRect l="27393" t="14163" r="21254" b="37098"/>
          <a:stretch>
            <a:fillRect/>
          </a:stretch>
        </p:blipFill>
        <p:spPr>
          <a:xfrm>
            <a:off x="928662" y="2143116"/>
            <a:ext cx="7215238" cy="500066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4" name="TextBox 3"/>
          <p:cNvSpPr txBox="1"/>
          <p:nvPr/>
        </p:nvSpPr>
        <p:spPr>
          <a:xfrm>
            <a:off x="7572396" y="6072206"/>
            <a:ext cx="9286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000" dirty="0" smtClean="0">
                <a:solidFill>
                  <a:srgbClr val="00B050"/>
                </a:solidFill>
              </a:rPr>
              <a:t>I</a:t>
            </a:r>
            <a:r>
              <a:rPr lang="en-CA" sz="2000" baseline="-25000" dirty="0" smtClean="0">
                <a:solidFill>
                  <a:srgbClr val="00B050"/>
                </a:solidFill>
              </a:rPr>
              <a:t>2</a:t>
            </a:r>
            <a:endParaRPr lang="en-CA" sz="20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</TotalTime>
  <Words>142</Words>
  <Application>Microsoft Office PowerPoint</Application>
  <PresentationFormat>On-screen Show (4:3)</PresentationFormat>
  <Paragraphs>55</Paragraphs>
  <Slides>17</Slides>
  <Notes>2</Notes>
  <HiddenSlides>0</HiddenSlides>
  <MMClips>8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Meggan</cp:lastModifiedBy>
  <cp:revision>46</cp:revision>
  <dcterms:created xsi:type="dcterms:W3CDTF">2009-02-20T06:37:32Z</dcterms:created>
  <dcterms:modified xsi:type="dcterms:W3CDTF">2009-02-22T06:29:24Z</dcterms:modified>
</cp:coreProperties>
</file>